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8" r:id="rId2"/>
    <p:sldId id="282" r:id="rId3"/>
    <p:sldId id="289" r:id="rId4"/>
    <p:sldId id="288" r:id="rId5"/>
    <p:sldId id="287" r:id="rId6"/>
    <p:sldId id="283" r:id="rId7"/>
    <p:sldId id="294" r:id="rId8"/>
    <p:sldId id="284" r:id="rId9"/>
    <p:sldId id="270" r:id="rId10"/>
    <p:sldId id="273" r:id="rId11"/>
    <p:sldId id="291" r:id="rId12"/>
    <p:sldId id="290" r:id="rId13"/>
    <p:sldId id="293" r:id="rId14"/>
    <p:sldId id="267" r:id="rId15"/>
  </p:sldIdLst>
  <p:sldSz cx="24384000" cy="13716000"/>
  <p:notesSz cx="6858000" cy="9144000"/>
  <p:defaultTextStyle>
    <a:lvl1pPr algn="ctr" defTabSz="457200">
      <a:lnSpc>
        <a:spcPct val="110000"/>
      </a:lnSpc>
      <a:defRPr sz="9000">
        <a:solidFill>
          <a:srgbClr val="7D8490"/>
        </a:solidFill>
        <a:latin typeface="Vista Sans OT Medium"/>
        <a:ea typeface="Vista Sans OT Medium"/>
        <a:cs typeface="Vista Sans OT Medium"/>
        <a:sym typeface="Vista Sans OT Medium"/>
      </a:defRPr>
    </a:lvl1pPr>
    <a:lvl2pPr indent="228600" algn="ctr" defTabSz="457200">
      <a:lnSpc>
        <a:spcPct val="110000"/>
      </a:lnSpc>
      <a:defRPr sz="9000">
        <a:solidFill>
          <a:srgbClr val="7D8490"/>
        </a:solidFill>
        <a:latin typeface="Vista Sans OT Medium"/>
        <a:ea typeface="Vista Sans OT Medium"/>
        <a:cs typeface="Vista Sans OT Medium"/>
        <a:sym typeface="Vista Sans OT Medium"/>
      </a:defRPr>
    </a:lvl2pPr>
    <a:lvl3pPr indent="457200" algn="ctr" defTabSz="457200">
      <a:lnSpc>
        <a:spcPct val="110000"/>
      </a:lnSpc>
      <a:defRPr sz="9000">
        <a:solidFill>
          <a:srgbClr val="7D8490"/>
        </a:solidFill>
        <a:latin typeface="Vista Sans OT Medium"/>
        <a:ea typeface="Vista Sans OT Medium"/>
        <a:cs typeface="Vista Sans OT Medium"/>
        <a:sym typeface="Vista Sans OT Medium"/>
      </a:defRPr>
    </a:lvl3pPr>
    <a:lvl4pPr indent="685800" algn="ctr" defTabSz="457200">
      <a:lnSpc>
        <a:spcPct val="110000"/>
      </a:lnSpc>
      <a:defRPr sz="9000">
        <a:solidFill>
          <a:srgbClr val="7D8490"/>
        </a:solidFill>
        <a:latin typeface="Vista Sans OT Medium"/>
        <a:ea typeface="Vista Sans OT Medium"/>
        <a:cs typeface="Vista Sans OT Medium"/>
        <a:sym typeface="Vista Sans OT Medium"/>
      </a:defRPr>
    </a:lvl4pPr>
    <a:lvl5pPr indent="914400" algn="ctr" defTabSz="457200">
      <a:lnSpc>
        <a:spcPct val="110000"/>
      </a:lnSpc>
      <a:defRPr sz="9000">
        <a:solidFill>
          <a:srgbClr val="7D8490"/>
        </a:solidFill>
        <a:latin typeface="Vista Sans OT Medium"/>
        <a:ea typeface="Vista Sans OT Medium"/>
        <a:cs typeface="Vista Sans OT Medium"/>
        <a:sym typeface="Vista Sans OT Medium"/>
      </a:defRPr>
    </a:lvl5pPr>
    <a:lvl6pPr indent="1143000" algn="ctr" defTabSz="457200">
      <a:lnSpc>
        <a:spcPct val="110000"/>
      </a:lnSpc>
      <a:defRPr sz="9000">
        <a:solidFill>
          <a:srgbClr val="7D8490"/>
        </a:solidFill>
        <a:latin typeface="Vista Sans OT Medium"/>
        <a:ea typeface="Vista Sans OT Medium"/>
        <a:cs typeface="Vista Sans OT Medium"/>
        <a:sym typeface="Vista Sans OT Medium"/>
      </a:defRPr>
    </a:lvl6pPr>
    <a:lvl7pPr indent="1371600" algn="ctr" defTabSz="457200">
      <a:lnSpc>
        <a:spcPct val="110000"/>
      </a:lnSpc>
      <a:defRPr sz="9000">
        <a:solidFill>
          <a:srgbClr val="7D8490"/>
        </a:solidFill>
        <a:latin typeface="Vista Sans OT Medium"/>
        <a:ea typeface="Vista Sans OT Medium"/>
        <a:cs typeface="Vista Sans OT Medium"/>
        <a:sym typeface="Vista Sans OT Medium"/>
      </a:defRPr>
    </a:lvl7pPr>
    <a:lvl8pPr indent="1600200" algn="ctr" defTabSz="457200">
      <a:lnSpc>
        <a:spcPct val="110000"/>
      </a:lnSpc>
      <a:defRPr sz="9000">
        <a:solidFill>
          <a:srgbClr val="7D8490"/>
        </a:solidFill>
        <a:latin typeface="Vista Sans OT Medium"/>
        <a:ea typeface="Vista Sans OT Medium"/>
        <a:cs typeface="Vista Sans OT Medium"/>
        <a:sym typeface="Vista Sans OT Medium"/>
      </a:defRPr>
    </a:lvl8pPr>
    <a:lvl9pPr indent="1828800" algn="ctr" defTabSz="457200">
      <a:lnSpc>
        <a:spcPct val="110000"/>
      </a:lnSpc>
      <a:defRPr sz="9000">
        <a:solidFill>
          <a:srgbClr val="7D8490"/>
        </a:solidFill>
        <a:latin typeface="Vista Sans OT Medium"/>
        <a:ea typeface="Vista Sans OT Medium"/>
        <a:cs typeface="Vista Sans OT Medium"/>
        <a:sym typeface="Vista Sans OT Medium"/>
      </a:defRPr>
    </a:lvl9pPr>
  </p:defaultTextStyle>
  <p:extLst>
    <p:ext uri="{EFAFB233-063F-42B5-8137-9DF3F51BA10A}">
      <p15:sldGuideLst xmlns:p15="http://schemas.microsoft.com/office/powerpoint/2012/main">
        <p15:guide id="1" orient="horz" pos="5312">
          <p15:clr>
            <a:srgbClr val="A4A3A4"/>
          </p15:clr>
        </p15:guide>
        <p15:guide id="2" pos="78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2BB"/>
    <a:srgbClr val="FFFFFF"/>
    <a:srgbClr val="E6E6E6"/>
    <a:srgbClr val="DDDEE3"/>
    <a:srgbClr val="898F9C"/>
    <a:srgbClr val="575D6A"/>
    <a:srgbClr val="5890FF"/>
    <a:srgbClr val="385998"/>
    <a:srgbClr val="2C44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50" autoAdjust="0"/>
    <p:restoredTop sz="94777" autoAdjust="0"/>
  </p:normalViewPr>
  <p:slideViewPr>
    <p:cSldViewPr snapToGrid="0" snapToObjects="1" showGuides="1">
      <p:cViewPr varScale="1">
        <p:scale>
          <a:sx n="53" d="100"/>
          <a:sy n="53" d="100"/>
        </p:scale>
        <p:origin x="1048" y="184"/>
      </p:cViewPr>
      <p:guideLst>
        <p:guide orient="horz" pos="5312"/>
        <p:guide pos="78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1504044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46100">
      <a:defRPr sz="3000">
        <a:latin typeface="Lucida Grande"/>
        <a:ea typeface="Lucida Grande"/>
        <a:cs typeface="Lucida Grande"/>
        <a:sym typeface="Lucida Grande"/>
      </a:defRPr>
    </a:lvl1pPr>
    <a:lvl2pPr indent="228600" defTabSz="546100">
      <a:defRPr sz="3000">
        <a:latin typeface="Lucida Grande"/>
        <a:ea typeface="Lucida Grande"/>
        <a:cs typeface="Lucida Grande"/>
        <a:sym typeface="Lucida Grande"/>
      </a:defRPr>
    </a:lvl2pPr>
    <a:lvl3pPr indent="457200" defTabSz="546100">
      <a:defRPr sz="3000">
        <a:latin typeface="Lucida Grande"/>
        <a:ea typeface="Lucida Grande"/>
        <a:cs typeface="Lucida Grande"/>
        <a:sym typeface="Lucida Grande"/>
      </a:defRPr>
    </a:lvl3pPr>
    <a:lvl4pPr indent="685800" defTabSz="546100">
      <a:defRPr sz="3000">
        <a:latin typeface="Lucida Grande"/>
        <a:ea typeface="Lucida Grande"/>
        <a:cs typeface="Lucida Grande"/>
        <a:sym typeface="Lucida Grande"/>
      </a:defRPr>
    </a:lvl4pPr>
    <a:lvl5pPr indent="914400" defTabSz="546100">
      <a:defRPr sz="3000">
        <a:latin typeface="Lucida Grande"/>
        <a:ea typeface="Lucida Grande"/>
        <a:cs typeface="Lucida Grande"/>
        <a:sym typeface="Lucida Grande"/>
      </a:defRPr>
    </a:lvl5pPr>
    <a:lvl6pPr indent="1143000" defTabSz="546100">
      <a:defRPr sz="3000">
        <a:latin typeface="Lucida Grande"/>
        <a:ea typeface="Lucida Grande"/>
        <a:cs typeface="Lucida Grande"/>
        <a:sym typeface="Lucida Grande"/>
      </a:defRPr>
    </a:lvl6pPr>
    <a:lvl7pPr indent="1371600" defTabSz="546100">
      <a:defRPr sz="3000">
        <a:latin typeface="Lucida Grande"/>
        <a:ea typeface="Lucida Grande"/>
        <a:cs typeface="Lucida Grande"/>
        <a:sym typeface="Lucida Grande"/>
      </a:defRPr>
    </a:lvl7pPr>
    <a:lvl8pPr indent="1600200" defTabSz="546100">
      <a:defRPr sz="3000">
        <a:latin typeface="Lucida Grande"/>
        <a:ea typeface="Lucida Grande"/>
        <a:cs typeface="Lucida Grande"/>
        <a:sym typeface="Lucida Grande"/>
      </a:defRPr>
    </a:lvl8pPr>
    <a:lvl9pPr indent="1828800" defTabSz="546100">
      <a:defRPr sz="30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ogo —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resenta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571671"/>
            <a:ext cx="21336000" cy="1838325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12000" b="1" i="0">
                <a:solidFill>
                  <a:schemeClr val="accent1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00" y="10312400"/>
            <a:ext cx="21336000" cy="1117600"/>
          </a:xfrm>
          <a:prstGeom prst="rect">
            <a:avLst/>
          </a:prstGeom>
        </p:spPr>
        <p:txBody>
          <a:bodyPr vert="horz" lIns="0" tIns="0" rIns="0" bIns="0"/>
          <a:lstStyle>
            <a:lvl1pPr algn="l" defTabSz="-1041400">
              <a:tabLst/>
              <a:defRPr sz="6000" b="1" baseline="0">
                <a:solidFill>
                  <a:schemeClr val="accent6"/>
                </a:solidFill>
                <a:latin typeface="FreightSansLFPro Med"/>
              </a:defRPr>
            </a:lvl1pPr>
            <a:lvl2pPr algn="l">
              <a:defRPr sz="6000" baseline="0">
                <a:solidFill>
                  <a:srgbClr val="5890FF"/>
                </a:solidFill>
                <a:latin typeface="FreightSansLFPro Med"/>
              </a:defRPr>
            </a:lvl2pPr>
            <a:lvl3pPr algn="l">
              <a:defRPr sz="6000" baseline="0">
                <a:solidFill>
                  <a:srgbClr val="5890FF"/>
                </a:solidFill>
                <a:latin typeface="FreightSansLFPro Med"/>
              </a:defRPr>
            </a:lvl3pPr>
            <a:lvl4pPr algn="l">
              <a:defRPr sz="6000" baseline="0">
                <a:solidFill>
                  <a:srgbClr val="5890FF"/>
                </a:solidFill>
                <a:latin typeface="FreightSansLFPro Med"/>
              </a:defRPr>
            </a:lvl4pPr>
            <a:lvl5pPr algn="l">
              <a:defRPr sz="6000" baseline="0">
                <a:solidFill>
                  <a:srgbClr val="5890FF"/>
                </a:solidFill>
                <a:latin typeface="FreightSansLFPro Me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524000" y="11430000"/>
            <a:ext cx="21336000" cy="736600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5000">
                <a:solidFill>
                  <a:schemeClr val="bg2"/>
                </a:solidFill>
                <a:latin typeface="FreightSansLFPro"/>
                <a:cs typeface="FreightSansLFPro"/>
              </a:defRPr>
            </a:lvl1pPr>
            <a:lvl2pPr algn="l">
              <a:defRPr sz="5000">
                <a:latin typeface="FreightSansLFPro"/>
                <a:cs typeface="FreightSansLFPro"/>
              </a:defRPr>
            </a:lvl2pPr>
            <a:lvl3pPr algn="l">
              <a:defRPr sz="5000">
                <a:latin typeface="FreightSansLFPro"/>
                <a:cs typeface="FreightSansLFPro"/>
              </a:defRPr>
            </a:lvl3pPr>
            <a:lvl4pPr algn="l">
              <a:defRPr sz="5000">
                <a:latin typeface="FreightSansLFPro"/>
                <a:cs typeface="FreightSansLFPro"/>
              </a:defRPr>
            </a:lvl4pPr>
            <a:lvl5pPr algn="l">
              <a:defRPr sz="5000">
                <a:latin typeface="FreightSansLFPro"/>
                <a:cs typeface="FreightSansLF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041400"/>
            <a:ext cx="21336000" cy="1838325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10000" b="1" i="0">
                <a:solidFill>
                  <a:schemeClr val="accent1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1524000" y="3111500"/>
            <a:ext cx="21336000" cy="9525000"/>
          </a:xfrm>
          <a:prstGeom prst="rect">
            <a:avLst/>
          </a:prstGeom>
        </p:spPr>
        <p:txBody>
          <a:bodyPr vert="horz" lIns="0" tIns="0" rIns="0" bIns="0"/>
          <a:lstStyle>
            <a:lvl1pPr marL="571500" indent="-571500" algn="l">
              <a:lnSpc>
                <a:spcPct val="120000"/>
              </a:lnSpc>
              <a:buClr>
                <a:srgbClr val="385998"/>
              </a:buClr>
              <a:buSzPct val="100000"/>
              <a:buFont typeface="Arial"/>
              <a:buChar char="•"/>
              <a:defRPr sz="7000" baseline="0">
                <a:solidFill>
                  <a:schemeClr val="bg1"/>
                </a:solidFill>
                <a:latin typeface="FreightSansLFPro"/>
              </a:defRPr>
            </a:lvl1pPr>
            <a:lvl2pPr marL="914400" indent="-457200" algn="l">
              <a:lnSpc>
                <a:spcPct val="120000"/>
              </a:lnSpc>
              <a:buClr>
                <a:srgbClr val="385998"/>
              </a:buClr>
              <a:buFont typeface="Arial" panose="020B0604020202020204" pitchFamily="34" charset="0"/>
              <a:buChar char="•"/>
              <a:defRPr sz="6600">
                <a:solidFill>
                  <a:schemeClr val="bg1"/>
                </a:solidFill>
                <a:latin typeface="FreightSansLFPro"/>
              </a:defRPr>
            </a:lvl2pPr>
            <a:lvl3pPr marL="1371600" indent="-457200" algn="l">
              <a:lnSpc>
                <a:spcPct val="120000"/>
              </a:lnSpc>
              <a:buClr>
                <a:srgbClr val="385998"/>
              </a:buClr>
              <a:buFont typeface="Arial" panose="020B0604020202020204" pitchFamily="34" charset="0"/>
              <a:buChar char="•"/>
              <a:defRPr sz="6000">
                <a:solidFill>
                  <a:schemeClr val="bg1"/>
                </a:solidFill>
                <a:latin typeface="FreightSansLFPro"/>
              </a:defRPr>
            </a:lvl3pPr>
            <a:lvl4pPr marL="1828800" indent="-457200" algn="l">
              <a:lnSpc>
                <a:spcPct val="120000"/>
              </a:lnSpc>
              <a:buClr>
                <a:srgbClr val="385998"/>
              </a:buClr>
              <a:buFont typeface="Arial" panose="020B0604020202020204" pitchFamily="34" charset="0"/>
              <a:buChar char="•"/>
              <a:defRPr sz="5400">
                <a:solidFill>
                  <a:schemeClr val="bg1"/>
                </a:solidFill>
                <a:latin typeface="FreightSansLFPro"/>
              </a:defRPr>
            </a:lvl4pPr>
            <a:lvl5pPr marL="2286000" indent="-457200" algn="l">
              <a:lnSpc>
                <a:spcPct val="120000"/>
              </a:lnSpc>
              <a:buClr>
                <a:srgbClr val="385998"/>
              </a:buClr>
              <a:buFont typeface="Arial" panose="020B0604020202020204" pitchFamily="34" charset="0"/>
              <a:buChar char="•"/>
              <a:defRPr sz="4800">
                <a:solidFill>
                  <a:schemeClr val="bg1"/>
                </a:solidFill>
                <a:latin typeface="FreightSansLF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015309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ragraph Sub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0" y="4826000"/>
            <a:ext cx="21336000" cy="60960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buClr>
                <a:srgbClr val="385998"/>
              </a:buClr>
              <a:buSzPct val="100000"/>
              <a:buFont typeface="Arial"/>
              <a:buNone/>
              <a:defRPr sz="7000" baseline="0">
                <a:solidFill>
                  <a:schemeClr val="bg1"/>
                </a:solidFill>
                <a:latin typeface="FreightSansLFPro"/>
              </a:defRPr>
            </a:lvl1pPr>
            <a:lvl2pPr marL="914400" indent="-457200" algn="l">
              <a:lnSpc>
                <a:spcPct val="120000"/>
              </a:lnSpc>
              <a:buClr>
                <a:srgbClr val="385998"/>
              </a:buClr>
              <a:buFont typeface="Arial" panose="020B0604020202020204" pitchFamily="34" charset="0"/>
              <a:buChar char="•"/>
              <a:defRPr sz="6600">
                <a:solidFill>
                  <a:schemeClr val="bg1"/>
                </a:solidFill>
                <a:latin typeface="FreightSansLFPro"/>
              </a:defRPr>
            </a:lvl2pPr>
            <a:lvl3pPr marL="1371600" indent="-457200" algn="l">
              <a:lnSpc>
                <a:spcPct val="120000"/>
              </a:lnSpc>
              <a:buClr>
                <a:srgbClr val="385998"/>
              </a:buClr>
              <a:buFont typeface="Arial" panose="020B0604020202020204" pitchFamily="34" charset="0"/>
              <a:buChar char="•"/>
              <a:defRPr sz="6000">
                <a:solidFill>
                  <a:schemeClr val="bg1"/>
                </a:solidFill>
                <a:latin typeface="FreightSansLFPro"/>
              </a:defRPr>
            </a:lvl3pPr>
            <a:lvl4pPr marL="1828800" indent="-457200" algn="l">
              <a:lnSpc>
                <a:spcPct val="120000"/>
              </a:lnSpc>
              <a:buClr>
                <a:srgbClr val="385998"/>
              </a:buClr>
              <a:buFont typeface="Arial" panose="020B0604020202020204" pitchFamily="34" charset="0"/>
              <a:buChar char="•"/>
              <a:defRPr sz="5400">
                <a:solidFill>
                  <a:schemeClr val="bg1"/>
                </a:solidFill>
                <a:latin typeface="FreightSansLFPro"/>
              </a:defRPr>
            </a:lvl4pPr>
            <a:lvl5pPr marL="2286000" indent="-457200" algn="l">
              <a:lnSpc>
                <a:spcPct val="120000"/>
              </a:lnSpc>
              <a:buClr>
                <a:srgbClr val="385998"/>
              </a:buClr>
              <a:buFont typeface="Arial" panose="020B0604020202020204" pitchFamily="34" charset="0"/>
              <a:buChar char="•"/>
              <a:defRPr sz="4800">
                <a:solidFill>
                  <a:schemeClr val="bg1"/>
                </a:solidFill>
                <a:latin typeface="FreightSansLF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041400"/>
            <a:ext cx="21336000" cy="1838325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10000" b="1" i="0">
                <a:solidFill>
                  <a:schemeClr val="accent1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524000" y="2921000"/>
            <a:ext cx="21336000" cy="1117600"/>
          </a:xfrm>
          <a:prstGeom prst="rect">
            <a:avLst/>
          </a:prstGeom>
        </p:spPr>
        <p:txBody>
          <a:bodyPr vert="horz" lIns="0" tIns="0" rIns="0" bIns="0"/>
          <a:lstStyle>
            <a:lvl1pPr algn="l" defTabSz="-1041400">
              <a:tabLst/>
              <a:defRPr sz="6000" baseline="0">
                <a:solidFill>
                  <a:schemeClr val="accent6"/>
                </a:solidFill>
                <a:latin typeface="FreightSansLFPro Med"/>
              </a:defRPr>
            </a:lvl1pPr>
            <a:lvl2pPr algn="l">
              <a:defRPr sz="6000" baseline="0">
                <a:solidFill>
                  <a:srgbClr val="5890FF"/>
                </a:solidFill>
                <a:latin typeface="FreightSansLFPro Med"/>
              </a:defRPr>
            </a:lvl2pPr>
            <a:lvl3pPr algn="l">
              <a:defRPr sz="6000" baseline="0">
                <a:solidFill>
                  <a:srgbClr val="5890FF"/>
                </a:solidFill>
                <a:latin typeface="FreightSansLFPro Med"/>
              </a:defRPr>
            </a:lvl3pPr>
            <a:lvl4pPr algn="l">
              <a:defRPr sz="6000" baseline="0">
                <a:solidFill>
                  <a:srgbClr val="5890FF"/>
                </a:solidFill>
                <a:latin typeface="FreightSansLFPro Med"/>
              </a:defRPr>
            </a:lvl4pPr>
            <a:lvl5pPr algn="l">
              <a:defRPr sz="6000" baseline="0">
                <a:solidFill>
                  <a:srgbClr val="5890FF"/>
                </a:solidFill>
                <a:latin typeface="FreightSansLFPro Me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757418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ordmark-Cover.pd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696" y="5080000"/>
            <a:ext cx="10106526" cy="355600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60" r:id="rId3"/>
    <p:sldLayoutId id="2147483661" r:id="rId4"/>
  </p:sldLayoutIdLst>
  <p:transition spd="med"/>
  <p:txStyles>
    <p:titleStyle>
      <a:lvl1pPr algn="ctr" defTabSz="546100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1pPr>
      <a:lvl2pPr indent="228600" algn="ctr" defTabSz="546100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2pPr>
      <a:lvl3pPr indent="457200" algn="ctr" defTabSz="546100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3pPr>
      <a:lvl4pPr indent="685800" algn="ctr" defTabSz="546100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4pPr>
      <a:lvl5pPr indent="914400" algn="ctr" defTabSz="546100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5pPr>
      <a:lvl6pPr indent="1143000" algn="ctr" defTabSz="546100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6pPr>
      <a:lvl7pPr indent="1371600" algn="ctr" defTabSz="546100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7pPr>
      <a:lvl8pPr indent="1600200" algn="ctr" defTabSz="546100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8pPr>
      <a:lvl9pPr indent="1828800" algn="ctr" defTabSz="546100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9pPr>
    </p:titleStyle>
    <p:bodyStyle>
      <a:lvl1pPr algn="ctr" defTabSz="546100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1pPr>
      <a:lvl2pPr algn="ctr" defTabSz="546100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2pPr>
      <a:lvl3pPr algn="ctr" defTabSz="546100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3pPr>
      <a:lvl4pPr algn="ctr" defTabSz="546100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4pPr>
      <a:lvl5pPr algn="ctr" defTabSz="546100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5pPr>
      <a:lvl6pPr indent="241300" algn="ctr" defTabSz="546100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6pPr>
      <a:lvl7pPr indent="469900" algn="ctr" defTabSz="546100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7pPr>
      <a:lvl8pPr indent="711200" algn="ctr" defTabSz="546100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8pPr>
      <a:lvl9pPr indent="952500" algn="ctr" defTabSz="546100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9pPr>
    </p:bodyStyle>
    <p:otherStyle>
      <a:lvl1pPr algn="ctr" defTabSz="546100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1pPr>
      <a:lvl2pPr indent="228600" algn="ctr" defTabSz="546100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2pPr>
      <a:lvl3pPr indent="457200" algn="ctr" defTabSz="546100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3pPr>
      <a:lvl4pPr indent="685800" algn="ctr" defTabSz="546100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4pPr>
      <a:lvl5pPr indent="914400" algn="ctr" defTabSz="546100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5pPr>
      <a:lvl6pPr indent="1143000" algn="ctr" defTabSz="546100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6pPr>
      <a:lvl7pPr indent="1371600" algn="ctr" defTabSz="546100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7pPr>
      <a:lvl8pPr indent="1600200" algn="ctr" defTabSz="546100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8pPr>
      <a:lvl9pPr indent="1828800" algn="ctr" defTabSz="546100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TLS, Crypto, &amp; ULP’s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Dave Watson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davejwatson@fb.com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8553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 err="1"/>
              <a:t>sw</a:t>
            </a:r>
            <a:r>
              <a:rPr lang="en-US" dirty="0"/>
              <a:t> RX/TX, </a:t>
            </a:r>
            <a:r>
              <a:rPr lang="en-US" dirty="0" err="1"/>
              <a:t>mellanox</a:t>
            </a:r>
            <a:r>
              <a:rPr lang="en-US" dirty="0"/>
              <a:t> </a:t>
            </a:r>
            <a:r>
              <a:rPr lang="en-US" dirty="0" err="1"/>
              <a:t>hw</a:t>
            </a:r>
            <a:r>
              <a:rPr lang="en-US" dirty="0"/>
              <a:t> TX, </a:t>
            </a:r>
            <a:r>
              <a:rPr lang="en-US" dirty="0" err="1"/>
              <a:t>chelsio</a:t>
            </a:r>
            <a:r>
              <a:rPr lang="en-US" dirty="0"/>
              <a:t> </a:t>
            </a:r>
            <a:r>
              <a:rPr lang="en-US" dirty="0" err="1"/>
              <a:t>hw</a:t>
            </a:r>
            <a:r>
              <a:rPr lang="en-US" dirty="0"/>
              <a:t> TX/RX/TCP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Handshake in </a:t>
            </a:r>
            <a:r>
              <a:rPr lang="en-US" dirty="0" err="1"/>
              <a:t>uspace</a:t>
            </a:r>
            <a:r>
              <a:rPr lang="en-US" dirty="0"/>
              <a:t>, symmetric only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Transport Layer Security</a:t>
            </a:r>
          </a:p>
        </p:txBody>
      </p:sp>
    </p:spTree>
    <p:extLst>
      <p:ext uri="{BB962C8B-B14F-4D97-AF65-F5344CB8AC3E}">
        <p14:creationId xmlns:p14="http://schemas.microsoft.com/office/powerpoint/2010/main" val="17745431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 err="1"/>
              <a:t>Zerocopy</a:t>
            </a:r>
            <a:endParaRPr lang="en-US" dirty="0"/>
          </a:p>
          <a:p>
            <a:pPr marL="2057400" lvl="1" indent="-1143000"/>
            <a:r>
              <a:rPr lang="en-US" dirty="0"/>
              <a:t>No need for splice / </a:t>
            </a:r>
            <a:r>
              <a:rPr lang="en-US" dirty="0" err="1"/>
              <a:t>sendfile</a:t>
            </a:r>
            <a:endParaRPr lang="en-US" dirty="0"/>
          </a:p>
          <a:p>
            <a:pPr marL="2057400" lvl="1" indent="-1143000"/>
            <a:r>
              <a:rPr lang="en-US" dirty="0" err="1"/>
              <a:t>Recv</a:t>
            </a:r>
            <a:r>
              <a:rPr lang="en-US" dirty="0"/>
              <a:t> needs 16k buffer</a:t>
            </a:r>
          </a:p>
          <a:p>
            <a:pPr marL="2057400" lvl="1" indent="-1143000"/>
            <a:r>
              <a:rPr lang="en-US" dirty="0"/>
              <a:t>No need to hold buffers on send, or </a:t>
            </a:r>
            <a:r>
              <a:rPr lang="en-US" dirty="0" err="1"/>
              <a:t>mtu</a:t>
            </a:r>
            <a:r>
              <a:rPr lang="en-US" dirty="0"/>
              <a:t> for </a:t>
            </a:r>
            <a:r>
              <a:rPr lang="en-US" dirty="0" err="1"/>
              <a:t>recv</a:t>
            </a:r>
            <a:endParaRPr lang="en-US" dirty="0"/>
          </a:p>
          <a:p>
            <a:pPr marL="2057400" lvl="1" indent="-1143000"/>
            <a:r>
              <a:rPr lang="en-US" dirty="0"/>
              <a:t>No </a:t>
            </a:r>
            <a:r>
              <a:rPr lang="en-US" dirty="0" err="1"/>
              <a:t>async</a:t>
            </a:r>
            <a:r>
              <a:rPr lang="en-US" dirty="0"/>
              <a:t> crypto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Transport Layer Security</a:t>
            </a:r>
          </a:p>
        </p:txBody>
      </p:sp>
    </p:spTree>
    <p:extLst>
      <p:ext uri="{BB962C8B-B14F-4D97-AF65-F5344CB8AC3E}">
        <p14:creationId xmlns:p14="http://schemas.microsoft.com/office/powerpoint/2010/main" val="213577629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Using with NBD</a:t>
            </a:r>
          </a:p>
          <a:p>
            <a:pPr marL="1771650" lvl="1" indent="-857250"/>
            <a:r>
              <a:rPr lang="en-US" dirty="0"/>
              <a:t>Vs. proxy</a:t>
            </a:r>
          </a:p>
          <a:p>
            <a:pPr marL="1771650" lvl="1" indent="-857250"/>
            <a:r>
              <a:rPr lang="en-US" dirty="0"/>
              <a:t>Buffer sizes need to be larger to get </a:t>
            </a:r>
            <a:r>
              <a:rPr lang="en-US" dirty="0" err="1"/>
              <a:t>zerocopy</a:t>
            </a:r>
            <a:endParaRPr lang="en-US" dirty="0"/>
          </a:p>
          <a:p>
            <a:pPr marL="1771650" lvl="1" indent="-857250"/>
            <a:r>
              <a:rPr lang="en-US" dirty="0"/>
              <a:t>Using directly with </a:t>
            </a:r>
            <a:r>
              <a:rPr lang="en-US" dirty="0" err="1"/>
              <a:t>openSSL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Transport Layer Security</a:t>
            </a:r>
          </a:p>
        </p:txBody>
      </p:sp>
    </p:spTree>
    <p:extLst>
      <p:ext uri="{BB962C8B-B14F-4D97-AF65-F5344CB8AC3E}">
        <p14:creationId xmlns:p14="http://schemas.microsoft.com/office/powerpoint/2010/main" val="33710973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Support key sizes != 128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TLS 1.3 – final draft – requires minor crypto AAD data changes </a:t>
            </a:r>
          </a:p>
          <a:p>
            <a:pPr marL="1771650" lvl="1" indent="-857250"/>
            <a:r>
              <a:rPr lang="en-US" dirty="0"/>
              <a:t>mostly handshake changes</a:t>
            </a:r>
          </a:p>
          <a:p>
            <a:pPr marL="1771650" lvl="1" indent="-857250"/>
            <a:r>
              <a:rPr lang="en-US" dirty="0"/>
              <a:t>Removed renegotiation</a:t>
            </a:r>
          </a:p>
          <a:p>
            <a:pPr marL="1771650" lvl="1" indent="-857250"/>
            <a:r>
              <a:rPr lang="en-US" dirty="0"/>
              <a:t>Removed all ciphers except </a:t>
            </a:r>
            <a:r>
              <a:rPr lang="en-US" dirty="0" err="1"/>
              <a:t>gcm</a:t>
            </a:r>
            <a:r>
              <a:rPr lang="en-US" dirty="0"/>
              <a:t>, </a:t>
            </a:r>
            <a:r>
              <a:rPr lang="en-US" dirty="0" err="1"/>
              <a:t>ccm</a:t>
            </a:r>
            <a:r>
              <a:rPr lang="en-US" dirty="0"/>
              <a:t>, </a:t>
            </a:r>
            <a:r>
              <a:rPr lang="en-US" dirty="0" err="1"/>
              <a:t>chacha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TODO</a:t>
            </a:r>
          </a:p>
        </p:txBody>
      </p:sp>
    </p:spTree>
    <p:extLst>
      <p:ext uri="{BB962C8B-B14F-4D97-AF65-F5344CB8AC3E}">
        <p14:creationId xmlns:p14="http://schemas.microsoft.com/office/powerpoint/2010/main" val="22381119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Generic framing decoder vs. custom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Calls </a:t>
            </a:r>
            <a:r>
              <a:rPr lang="en-US" dirty="0" err="1"/>
              <a:t>skb_clone</a:t>
            </a:r>
            <a:r>
              <a:rPr lang="en-US" dirty="0"/>
              <a:t>, interacts badly with </a:t>
            </a:r>
            <a:r>
              <a:rPr lang="en-US" dirty="0" err="1"/>
              <a:t>skb_cow_data</a:t>
            </a:r>
            <a:endParaRPr lang="en-US" dirty="0"/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Run in </a:t>
            </a:r>
            <a:r>
              <a:rPr lang="en-US" dirty="0" err="1"/>
              <a:t>workqueue</a:t>
            </a:r>
            <a:r>
              <a:rPr lang="en-US" dirty="0"/>
              <a:t> / not in </a:t>
            </a:r>
            <a:r>
              <a:rPr lang="en-US" dirty="0" err="1"/>
              <a:t>workqueue</a:t>
            </a:r>
            <a:r>
              <a:rPr lang="en-US" dirty="0"/>
              <a:t> confusing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strparser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408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524000" y="4825999"/>
            <a:ext cx="21336000" cy="8298329"/>
          </a:xfrm>
        </p:spPr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Almost everywhere uses GCM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~10 years old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C – any key size, scatter/gather, slow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SSE – any key size, recent scatter/gather support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AVX – 128bit only, no scatter/gather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TLS, </a:t>
            </a:r>
            <a:r>
              <a:rPr lang="en-US" dirty="0" err="1"/>
              <a:t>IPSec</a:t>
            </a:r>
            <a:r>
              <a:rPr lang="en-US" dirty="0"/>
              <a:t>, </a:t>
            </a:r>
            <a:r>
              <a:rPr lang="en-US" dirty="0" err="1"/>
              <a:t>Macsec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74809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524000" y="4825999"/>
            <a:ext cx="21336000" cy="8298329"/>
          </a:xfrm>
        </p:spPr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Crypto interface can’t store state across calls</a:t>
            </a:r>
          </a:p>
          <a:p>
            <a:pPr marL="1771650" lvl="1" indent="-857250"/>
            <a:r>
              <a:rPr lang="en-US" dirty="0"/>
              <a:t>Pre-compute key blocks – needs </a:t>
            </a:r>
            <a:r>
              <a:rPr lang="en-US" dirty="0" err="1"/>
              <a:t>fpu</a:t>
            </a:r>
            <a:endParaRPr lang="en-US" dirty="0"/>
          </a:p>
          <a:p>
            <a:pPr marL="1771650" lvl="1" indent="-857250"/>
            <a:r>
              <a:rPr lang="en-US" dirty="0" err="1"/>
              <a:t>Enc</a:t>
            </a:r>
            <a:r>
              <a:rPr lang="en-US" dirty="0"/>
              <a:t>/Dec </a:t>
            </a:r>
            <a:r>
              <a:rPr lang="en-US" dirty="0" err="1"/>
              <a:t>skb’s</a:t>
            </a:r>
            <a:r>
              <a:rPr lang="en-US" dirty="0"/>
              <a:t> as they come in, before full message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No way to detect if </a:t>
            </a:r>
            <a:r>
              <a:rPr lang="en-US" dirty="0" err="1"/>
              <a:t>async</a:t>
            </a:r>
            <a:r>
              <a:rPr lang="en-US" dirty="0"/>
              <a:t> before calling crypto routine</a:t>
            </a:r>
          </a:p>
          <a:p>
            <a:pPr marL="2228850" lvl="2" indent="-85725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Problems</a:t>
            </a:r>
          </a:p>
        </p:txBody>
      </p:sp>
    </p:spTree>
    <p:extLst>
      <p:ext uri="{BB962C8B-B14F-4D97-AF65-F5344CB8AC3E}">
        <p14:creationId xmlns:p14="http://schemas.microsoft.com/office/powerpoint/2010/main" val="356391491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Allow arbitrary modification to proto ops &amp; sock ops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Require replacing all ops at same time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Used by </a:t>
            </a:r>
            <a:r>
              <a:rPr lang="en-US" dirty="0" err="1"/>
              <a:t>bpf</a:t>
            </a:r>
            <a:r>
              <a:rPr lang="en-US" dirty="0"/>
              <a:t> &amp; </a:t>
            </a:r>
            <a:r>
              <a:rPr lang="en-US" dirty="0" err="1"/>
              <a:t>tls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“Upper layer protocols”</a:t>
            </a:r>
          </a:p>
        </p:txBody>
      </p:sp>
    </p:spTree>
    <p:extLst>
      <p:ext uri="{BB962C8B-B14F-4D97-AF65-F5344CB8AC3E}">
        <p14:creationId xmlns:p14="http://schemas.microsoft.com/office/powerpoint/2010/main" val="395205816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524000" y="4272546"/>
            <a:ext cx="21336000" cy="8119979"/>
          </a:xfrm>
        </p:spPr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Lots of indirection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Can’t unload – maybe allow unloading topmost </a:t>
            </a:r>
            <a:r>
              <a:rPr lang="en-US" dirty="0" err="1"/>
              <a:t>ulp</a:t>
            </a:r>
            <a:r>
              <a:rPr lang="en-US" dirty="0"/>
              <a:t>?</a:t>
            </a:r>
          </a:p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/>
              <a:t>Have to somewhat know what you are replacing </a:t>
            </a:r>
          </a:p>
          <a:p>
            <a:pPr marL="2057400" lvl="1" indent="-1143000"/>
            <a:r>
              <a:rPr lang="en-US" dirty="0"/>
              <a:t> </a:t>
            </a:r>
            <a:r>
              <a:rPr lang="en-US" dirty="0" err="1"/>
              <a:t>ip</a:t>
            </a:r>
            <a:r>
              <a:rPr lang="en-US" dirty="0"/>
              <a:t> v4 vs. v6</a:t>
            </a:r>
          </a:p>
          <a:p>
            <a:pPr marL="2057400" lvl="1" indent="-1143000"/>
            <a:r>
              <a:rPr lang="en-US" dirty="0"/>
              <a:t>Proto ops already locked – </a:t>
            </a:r>
            <a:r>
              <a:rPr lang="en-US" dirty="0" err="1"/>
              <a:t>do_tcp_sendpages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Problems stacking</a:t>
            </a:r>
          </a:p>
        </p:txBody>
      </p:sp>
    </p:spTree>
    <p:extLst>
      <p:ext uri="{BB962C8B-B14F-4D97-AF65-F5344CB8AC3E}">
        <p14:creationId xmlns:p14="http://schemas.microsoft.com/office/powerpoint/2010/main" val="87673859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0" y="1041400"/>
            <a:ext cx="21336000" cy="1838325"/>
          </a:xfrm>
        </p:spPr>
        <p:txBody>
          <a:bodyPr/>
          <a:lstStyle/>
          <a:p>
            <a:r>
              <a:rPr lang="en-US" dirty="0"/>
              <a:t>ULPs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AB583B3-58E6-1E46-B087-1393D52649E4}"/>
              </a:ext>
            </a:extLst>
          </p:cNvPr>
          <p:cNvSpPr/>
          <p:nvPr/>
        </p:nvSpPr>
        <p:spPr>
          <a:xfrm>
            <a:off x="1524000" y="3603113"/>
            <a:ext cx="5991726" cy="119181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rPr>
              <a:t>s</a:t>
            </a:r>
            <a:r>
              <a:rPr kumimoji="0" lang="en-US" sz="6000" b="0" i="0" u="none" strike="noStrike" cap="none" spc="0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Gill Sans"/>
              </a:rPr>
              <a:t>truct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Gill Sans"/>
              </a:rPr>
              <a:t> sock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B6894CC-F9D2-4042-8C32-5FC0AF07C386}"/>
              </a:ext>
            </a:extLst>
          </p:cNvPr>
          <p:cNvSpPr/>
          <p:nvPr/>
        </p:nvSpPr>
        <p:spPr>
          <a:xfrm>
            <a:off x="9061666" y="8402469"/>
            <a:ext cx="6563816" cy="119181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Gill Sans"/>
              </a:rPr>
              <a:t>do</a:t>
            </a:r>
            <a:r>
              <a:rPr lang="en-US" sz="6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rPr>
              <a:t>_tcp_sendpages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B361C7-0348-2A46-B3D5-789689274580}"/>
              </a:ext>
            </a:extLst>
          </p:cNvPr>
          <p:cNvCxnSpPr/>
          <p:nvPr/>
        </p:nvCxnSpPr>
        <p:spPr>
          <a:xfrm>
            <a:off x="7892716" y="4199021"/>
            <a:ext cx="866273" cy="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985C339-6DAC-1A4A-A5BF-1AE70687CDD5}"/>
              </a:ext>
            </a:extLst>
          </p:cNvPr>
          <p:cNvSpPr/>
          <p:nvPr/>
        </p:nvSpPr>
        <p:spPr>
          <a:xfrm>
            <a:off x="9061666" y="5951514"/>
            <a:ext cx="5991726" cy="119181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rPr>
              <a:t>tls_sendpage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2AF39E6-CC11-9845-9C92-1DBBC16ADA54}"/>
              </a:ext>
            </a:extLst>
          </p:cNvPr>
          <p:cNvCxnSpPr/>
          <p:nvPr/>
        </p:nvCxnSpPr>
        <p:spPr>
          <a:xfrm>
            <a:off x="12057529" y="7427164"/>
            <a:ext cx="0" cy="691471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047FABA-3CE6-854B-BDBF-7507BC1D29E7}"/>
              </a:ext>
            </a:extLst>
          </p:cNvPr>
          <p:cNvSpPr/>
          <p:nvPr/>
        </p:nvSpPr>
        <p:spPr>
          <a:xfrm>
            <a:off x="9061666" y="3603113"/>
            <a:ext cx="5991726" cy="119181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rPr>
              <a:t>kcm_sendpage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D491421-4E81-C247-B60F-FDBB28D73BEF}"/>
              </a:ext>
            </a:extLst>
          </p:cNvPr>
          <p:cNvCxnSpPr/>
          <p:nvPr/>
        </p:nvCxnSpPr>
        <p:spPr>
          <a:xfrm>
            <a:off x="12057529" y="5078763"/>
            <a:ext cx="0" cy="691471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U-Turn Arrow 22">
            <a:extLst>
              <a:ext uri="{FF2B5EF4-FFF2-40B4-BE49-F238E27FC236}">
                <a16:creationId xmlns:a16="http://schemas.microsoft.com/office/drawing/2014/main" id="{E711B98E-31C8-3C43-ADA0-A27DA692E2B5}"/>
              </a:ext>
            </a:extLst>
          </p:cNvPr>
          <p:cNvSpPr/>
          <p:nvPr/>
        </p:nvSpPr>
        <p:spPr>
          <a:xfrm>
            <a:off x="6696635" y="1960562"/>
            <a:ext cx="4114800" cy="919163"/>
          </a:xfrm>
          <a:prstGeom prst="uturn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4" name="Curved Left Arrow 23">
            <a:extLst>
              <a:ext uri="{FF2B5EF4-FFF2-40B4-BE49-F238E27FC236}">
                <a16:creationId xmlns:a16="http://schemas.microsoft.com/office/drawing/2014/main" id="{1C364621-C07A-4746-8680-DAA2694750F1}"/>
              </a:ext>
            </a:extLst>
          </p:cNvPr>
          <p:cNvSpPr/>
          <p:nvPr/>
        </p:nvSpPr>
        <p:spPr>
          <a:xfrm>
            <a:off x="16217153" y="4199021"/>
            <a:ext cx="753035" cy="2348401"/>
          </a:xfrm>
          <a:prstGeom prst="curvedLeft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5" name="Curved Left Arrow 24">
            <a:extLst>
              <a:ext uri="{FF2B5EF4-FFF2-40B4-BE49-F238E27FC236}">
                <a16:creationId xmlns:a16="http://schemas.microsoft.com/office/drawing/2014/main" id="{8660BA3B-EDBA-EB46-8A18-F4FD272E039D}"/>
              </a:ext>
            </a:extLst>
          </p:cNvPr>
          <p:cNvSpPr/>
          <p:nvPr/>
        </p:nvSpPr>
        <p:spPr>
          <a:xfrm>
            <a:off x="17454282" y="6547422"/>
            <a:ext cx="1129553" cy="2450955"/>
          </a:xfrm>
          <a:prstGeom prst="curvedLeft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23F7AADC-94B8-6F40-8489-51FEE29141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89529" y="10461131"/>
            <a:ext cx="21336000" cy="8119979"/>
          </a:xfrm>
        </p:spPr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Proto ops chaining is easy, replace in a stack</a:t>
            </a:r>
          </a:p>
        </p:txBody>
      </p:sp>
    </p:spTree>
    <p:extLst>
      <p:ext uri="{BB962C8B-B14F-4D97-AF65-F5344CB8AC3E}">
        <p14:creationId xmlns:p14="http://schemas.microsoft.com/office/powerpoint/2010/main" val="251101808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0" y="1041400"/>
            <a:ext cx="21336000" cy="1838325"/>
          </a:xfrm>
        </p:spPr>
        <p:txBody>
          <a:bodyPr/>
          <a:lstStyle/>
          <a:p>
            <a:r>
              <a:rPr lang="en-US" dirty="0"/>
              <a:t>ULPs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AB583B3-58E6-1E46-B087-1393D52649E4}"/>
              </a:ext>
            </a:extLst>
          </p:cNvPr>
          <p:cNvSpPr/>
          <p:nvPr/>
        </p:nvSpPr>
        <p:spPr>
          <a:xfrm>
            <a:off x="1524000" y="3603113"/>
            <a:ext cx="5991726" cy="119181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rPr>
              <a:t>s</a:t>
            </a:r>
            <a:r>
              <a:rPr kumimoji="0" lang="en-US" sz="6000" b="0" i="0" u="none" strike="noStrike" cap="none" spc="0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Gill Sans"/>
              </a:rPr>
              <a:t>truct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Gill Sans"/>
              </a:rPr>
              <a:t> sock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B6894CC-F9D2-4042-8C32-5FC0AF07C386}"/>
              </a:ext>
            </a:extLst>
          </p:cNvPr>
          <p:cNvSpPr/>
          <p:nvPr/>
        </p:nvSpPr>
        <p:spPr>
          <a:xfrm>
            <a:off x="9061666" y="8402469"/>
            <a:ext cx="6563816" cy="119181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rPr>
              <a:t>sock_def_readable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B361C7-0348-2A46-B3D5-789689274580}"/>
              </a:ext>
            </a:extLst>
          </p:cNvPr>
          <p:cNvCxnSpPr/>
          <p:nvPr/>
        </p:nvCxnSpPr>
        <p:spPr>
          <a:xfrm>
            <a:off x="7892716" y="4199021"/>
            <a:ext cx="866273" cy="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985C339-6DAC-1A4A-A5BF-1AE70687CDD5}"/>
              </a:ext>
            </a:extLst>
          </p:cNvPr>
          <p:cNvSpPr/>
          <p:nvPr/>
        </p:nvSpPr>
        <p:spPr>
          <a:xfrm>
            <a:off x="9061666" y="5951514"/>
            <a:ext cx="5991726" cy="119181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Gill Sans"/>
              </a:rPr>
              <a:t>tls_data_ready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2AF39E6-CC11-9845-9C92-1DBBC16ADA54}"/>
              </a:ext>
            </a:extLst>
          </p:cNvPr>
          <p:cNvCxnSpPr/>
          <p:nvPr/>
        </p:nvCxnSpPr>
        <p:spPr>
          <a:xfrm>
            <a:off x="12057529" y="7427164"/>
            <a:ext cx="0" cy="691471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047FABA-3CE6-854B-BDBF-7507BC1D29E7}"/>
              </a:ext>
            </a:extLst>
          </p:cNvPr>
          <p:cNvSpPr/>
          <p:nvPr/>
        </p:nvSpPr>
        <p:spPr>
          <a:xfrm>
            <a:off x="9061666" y="3603113"/>
            <a:ext cx="5991726" cy="119181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rPr>
              <a:t>kcm_data_ready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D491421-4E81-C247-B60F-FDBB28D73BEF}"/>
              </a:ext>
            </a:extLst>
          </p:cNvPr>
          <p:cNvCxnSpPr/>
          <p:nvPr/>
        </p:nvCxnSpPr>
        <p:spPr>
          <a:xfrm>
            <a:off x="12057529" y="5078763"/>
            <a:ext cx="0" cy="691471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U-Turn Arrow 22">
            <a:extLst>
              <a:ext uri="{FF2B5EF4-FFF2-40B4-BE49-F238E27FC236}">
                <a16:creationId xmlns:a16="http://schemas.microsoft.com/office/drawing/2014/main" id="{E711B98E-31C8-3C43-ADA0-A27DA692E2B5}"/>
              </a:ext>
            </a:extLst>
          </p:cNvPr>
          <p:cNvSpPr/>
          <p:nvPr/>
        </p:nvSpPr>
        <p:spPr>
          <a:xfrm>
            <a:off x="6696635" y="1960562"/>
            <a:ext cx="4114800" cy="919163"/>
          </a:xfrm>
          <a:prstGeom prst="uturn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4" name="Curved Left Arrow 23">
            <a:extLst>
              <a:ext uri="{FF2B5EF4-FFF2-40B4-BE49-F238E27FC236}">
                <a16:creationId xmlns:a16="http://schemas.microsoft.com/office/drawing/2014/main" id="{1C364621-C07A-4746-8680-DAA2694750F1}"/>
              </a:ext>
            </a:extLst>
          </p:cNvPr>
          <p:cNvSpPr/>
          <p:nvPr/>
        </p:nvSpPr>
        <p:spPr>
          <a:xfrm>
            <a:off x="16217153" y="4199021"/>
            <a:ext cx="753035" cy="2348401"/>
          </a:xfrm>
          <a:prstGeom prst="curvedLeft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5" name="Curved Left Arrow 24">
            <a:extLst>
              <a:ext uri="{FF2B5EF4-FFF2-40B4-BE49-F238E27FC236}">
                <a16:creationId xmlns:a16="http://schemas.microsoft.com/office/drawing/2014/main" id="{8660BA3B-EDBA-EB46-8A18-F4FD272E039D}"/>
              </a:ext>
            </a:extLst>
          </p:cNvPr>
          <p:cNvSpPr/>
          <p:nvPr/>
        </p:nvSpPr>
        <p:spPr>
          <a:xfrm>
            <a:off x="17454282" y="6547422"/>
            <a:ext cx="1129553" cy="2450955"/>
          </a:xfrm>
          <a:prstGeom prst="curvedLeft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23F7AADC-94B8-6F40-8489-51FEE29141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89529" y="9444292"/>
            <a:ext cx="21336000" cy="8119979"/>
          </a:xfrm>
        </p:spPr>
        <p:txBody>
          <a:bodyPr/>
          <a:lstStyle/>
          <a:p>
            <a:pPr marL="857250" lvl="0" indent="-857250">
              <a:buFont typeface="Arial" panose="020B0604020202020204" pitchFamily="34" charset="0"/>
              <a:buChar char="•"/>
            </a:pPr>
            <a:r>
              <a:rPr lang="en-US" dirty="0" err="1"/>
              <a:t>sk_data_ready</a:t>
            </a:r>
            <a:r>
              <a:rPr lang="en-US" dirty="0"/>
              <a:t>, </a:t>
            </a:r>
            <a:r>
              <a:rPr lang="en-US" dirty="0" err="1"/>
              <a:t>sk_state_change</a:t>
            </a:r>
            <a:r>
              <a:rPr lang="en-US" dirty="0"/>
              <a:t>, </a:t>
            </a:r>
            <a:r>
              <a:rPr lang="en-US" dirty="0" err="1"/>
              <a:t>sk_write_space</a:t>
            </a:r>
            <a:endParaRPr lang="en-US" dirty="0"/>
          </a:p>
          <a:p>
            <a:pPr marL="857250" indent="-857250"/>
            <a:r>
              <a:rPr lang="en-US" dirty="0"/>
              <a:t>Need head/tail, one to chain callbacks, one for calling</a:t>
            </a:r>
          </a:p>
        </p:txBody>
      </p:sp>
    </p:spTree>
    <p:extLst>
      <p:ext uri="{BB962C8B-B14F-4D97-AF65-F5344CB8AC3E}">
        <p14:creationId xmlns:p14="http://schemas.microsoft.com/office/powerpoint/2010/main" val="337395980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Sort out sharing of </a:t>
            </a:r>
            <a:r>
              <a:rPr lang="en-US" dirty="0" err="1"/>
              <a:t>user_data</a:t>
            </a:r>
            <a:r>
              <a:rPr lang="en-US" dirty="0"/>
              <a:t> or </a:t>
            </a:r>
            <a:r>
              <a:rPr lang="en-US" dirty="0" err="1"/>
              <a:t>ulp_data</a:t>
            </a:r>
            <a:endParaRPr lang="en-US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Linked list of </a:t>
            </a:r>
            <a:r>
              <a:rPr lang="en-US" dirty="0" err="1"/>
              <a:t>sk_callbacks</a:t>
            </a:r>
            <a:endParaRPr lang="en-US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Unlocked proto ops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Implement .</a:t>
            </a:r>
            <a:r>
              <a:rPr lang="en-US" dirty="0" err="1"/>
              <a:t>read_sock</a:t>
            </a:r>
            <a:r>
              <a:rPr lang="en-US" dirty="0"/>
              <a:t>, .</a:t>
            </a:r>
            <a:r>
              <a:rPr lang="en-US" dirty="0" err="1"/>
              <a:t>peek_len</a:t>
            </a:r>
            <a:endParaRPr lang="en-US" dirty="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dirty="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dirty="0"/>
          </a:p>
          <a:p>
            <a:pPr marL="857250" lvl="0" indent="-8572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242B2-9075-DC4E-B327-8A35FA6D66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2921000"/>
            <a:ext cx="21336000" cy="1117600"/>
          </a:xfrm>
        </p:spPr>
        <p:txBody>
          <a:bodyPr/>
          <a:lstStyle/>
          <a:p>
            <a:r>
              <a:rPr lang="en-US" dirty="0"/>
              <a:t>Full chaining</a:t>
            </a:r>
          </a:p>
        </p:txBody>
      </p:sp>
    </p:spTree>
    <p:extLst>
      <p:ext uri="{BB962C8B-B14F-4D97-AF65-F5344CB8AC3E}">
        <p14:creationId xmlns:p14="http://schemas.microsoft.com/office/powerpoint/2010/main" val="182107012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Facebook">
      <a:dk1>
        <a:srgbClr val="53585F"/>
      </a:dk1>
      <a:lt1>
        <a:srgbClr val="FFFFFF"/>
      </a:lt1>
      <a:dk2>
        <a:srgbClr val="7D8490"/>
      </a:dk2>
      <a:lt2>
        <a:srgbClr val="EDEEF1"/>
      </a:lt2>
      <a:accent1>
        <a:srgbClr val="3B5998"/>
      </a:accent1>
      <a:accent2>
        <a:srgbClr val="6D84B4"/>
      </a:accent2>
      <a:accent3>
        <a:srgbClr val="D8DFEA"/>
      </a:accent3>
      <a:accent4>
        <a:srgbClr val="FBC300"/>
      </a:accent4>
      <a:accent5>
        <a:srgbClr val="FBEAAD"/>
      </a:accent5>
      <a:accent6>
        <a:srgbClr val="5890FF"/>
      </a:accent6>
      <a:hlink>
        <a:srgbClr val="0000FF"/>
      </a:hlink>
      <a:folHlink>
        <a:srgbClr val="00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76200" tIns="76200" rIns="76200" bIns="762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457200" rtl="0" fontAlgn="auto" latinLnBrk="1" hangingPunct="0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0" b="0" i="0" u="none" strike="noStrike" cap="none" spc="0" normalizeH="0" baseline="0">
            <a:ln>
              <a:noFill/>
            </a:ln>
            <a:solidFill>
              <a:srgbClr val="7D8490"/>
            </a:solidFill>
            <a:effectLst/>
            <a:uFillTx/>
            <a:latin typeface="Vista Sans OT Medium"/>
            <a:ea typeface="Vista Sans OT Medium"/>
            <a:cs typeface="Vista Sans OT Medium"/>
            <a:sym typeface="Vista Sans O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76200" tIns="76200" rIns="76200" bIns="762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457200" rtl="0" fontAlgn="auto" latinLnBrk="1" hangingPunct="0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0" b="0" i="0" u="none" strike="noStrike" cap="none" spc="0" normalizeH="0" baseline="0">
            <a:ln>
              <a:noFill/>
            </a:ln>
            <a:solidFill>
              <a:srgbClr val="7D8490"/>
            </a:solidFill>
            <a:effectLst/>
            <a:uFillTx/>
            <a:latin typeface="Vista Sans OT Medium"/>
            <a:ea typeface="Vista Sans OT Medium"/>
            <a:cs typeface="Vista Sans OT Medium"/>
            <a:sym typeface="Vista Sans O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</TotalTime>
  <Words>407</Words>
  <Application>Microsoft Macintosh PowerPoint</Application>
  <PresentationFormat>Custom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FreightSansLFPro</vt:lpstr>
      <vt:lpstr>FreightSansLFPro Med</vt:lpstr>
      <vt:lpstr>FreightSansLFPro SmBd</vt:lpstr>
      <vt:lpstr>Gill Sans</vt:lpstr>
      <vt:lpstr>Helvetica</vt:lpstr>
      <vt:lpstr>Lucida Grande</vt:lpstr>
      <vt:lpstr>Vista Sans OT Medium</vt:lpstr>
      <vt:lpstr>White</vt:lpstr>
      <vt:lpstr>TLS, Crypto, &amp; ULP’s</vt:lpstr>
      <vt:lpstr>TLS</vt:lpstr>
      <vt:lpstr>TLS</vt:lpstr>
      <vt:lpstr>TLS</vt:lpstr>
      <vt:lpstr>TLS</vt:lpstr>
      <vt:lpstr>TLS</vt:lpstr>
      <vt:lpstr>Crypto</vt:lpstr>
      <vt:lpstr>Crypto</vt:lpstr>
      <vt:lpstr>ULPs</vt:lpstr>
      <vt:lpstr>ULPs</vt:lpstr>
      <vt:lpstr>ULPs</vt:lpstr>
      <vt:lpstr>ULPs</vt:lpstr>
      <vt:lpstr>ULPs</vt:lpstr>
      <vt:lpstr>PowerPoint Presentation</vt:lpstr>
    </vt:vector>
  </TitlesOfParts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Dave Watson</cp:lastModifiedBy>
  <cp:revision>78</cp:revision>
  <dcterms:modified xsi:type="dcterms:W3CDTF">2018-06-01T12:34:30Z</dcterms:modified>
</cp:coreProperties>
</file>